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65986" y="1448178"/>
            <a:ext cx="9285240" cy="132343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Моя мама</a:t>
            </a:r>
          </a:p>
          <a:p>
            <a:pPr algn="ctr"/>
            <a:r>
              <a:rPr lang="ru-RU" sz="4000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младший воспитатель (няня)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67595" y="4215740"/>
            <a:ext cx="4275117" cy="10094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Проектная работа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Вдовкиной</a:t>
            </a:r>
            <a:r>
              <a:rPr lang="ru-RU" b="1" dirty="0" smtClean="0">
                <a:solidFill>
                  <a:srgbClr val="FF0000"/>
                </a:solidFill>
              </a:rPr>
              <a:t> Анастасии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4 «б» класс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МБОУ СОШ №3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372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14563" y="810825"/>
            <a:ext cx="9443847" cy="3162560"/>
          </a:xfrm>
        </p:spPr>
        <p:txBody>
          <a:bodyPr>
            <a:normAutofit/>
          </a:bodyPr>
          <a:lstStyle/>
          <a:p>
            <a:r>
              <a:rPr lang="ru-RU" sz="2400">
                <a:latin typeface="Arial Black" panose="020B0604020202020204" pitchFamily="34" charset="0"/>
                <a:cs typeface="Arial Black" panose="020B0604020202020204" pitchFamily="34" charset="0"/>
              </a:rPr>
              <a:t>Профессия младший воспитатель (няня) накладывает на человека не меньшую ответственность, чем профессия воспитателя. Потому что это не только «пригляд» за детьми, но и физическая работа.</a:t>
            </a:r>
          </a:p>
        </p:txBody>
      </p:sp>
      <p:pic>
        <p:nvPicPr>
          <p:cNvPr id="2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265" y="3088737"/>
            <a:ext cx="2622231" cy="34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54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486" y="1037007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Рабочий день начинается с раннего утра. принести завтрак, раздать посуду и еду. Затем вытереть столы, помыть все тарелки, ложки, чашки, блюдца, кастрюли, чайник и поднос. Всё нужно сделать быстро, так как в 9.00 (в период учебного года) начинаются занятия</a:t>
            </a:r>
            <a:endParaRPr lang="ru-RU"/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447" y="2952097"/>
            <a:ext cx="2471706" cy="3905904"/>
          </a:xfrm>
          <a:prstGeom prst="rect">
            <a:avLst/>
          </a:prstGeom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762" y="3012544"/>
            <a:ext cx="2267691" cy="384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13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36096" y="857566"/>
            <a:ext cx="10363826" cy="3424107"/>
          </a:xfrm>
        </p:spPr>
        <p:txBody>
          <a:bodyPr>
            <a:normAutofit/>
          </a:bodyPr>
          <a:lstStyle/>
          <a:p>
            <a: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 время занятий няня убирает в раздевалке то, что натоптали ребятишки и родители за утро. Я люблю лето – тогда здесь можно просто протереть влажной тряпкой — и будет чисто!</a:t>
            </a:r>
          </a:p>
          <a:p>
            <a: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После занятий дети идут на прогулку. Я помогаю им одеться (особенно помощь нужна в отопительный сезон, чтобы дети не упарились в тёплых одёжках), делаю влажную уборку раздевалкИ.</a:t>
            </a:r>
            <a:endParaRPr lang="af-ZA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334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09941" y="326955"/>
            <a:ext cx="10363826" cy="3424107"/>
          </a:xfrm>
        </p:spPr>
        <p:txBody>
          <a:bodyPr/>
          <a:lstStyle/>
          <a:p>
            <a: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Обед – по расписанию! Около полудня (для каждой возрастной группы по-разному) необходимо принести обед и накрыть на столы, чтобы после прогулки детки могли сразу покушать. После обеда всё снова по кругу: помыть посуду, вытереть со столов, надраить полы в группе, провести уборку.</a:t>
            </a:r>
          </a:p>
          <a:p>
            <a:endParaRPr lang="af-ZA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047" y="2221287"/>
            <a:ext cx="2545813" cy="4479391"/>
          </a:xfrm>
          <a:prstGeom prst="rect">
            <a:avLst/>
          </a:prstGeom>
        </p:spPr>
      </p:pic>
      <p:pic>
        <p:nvPicPr>
          <p:cNvPr id="8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853" y="2221287"/>
            <a:ext cx="2519657" cy="4479391"/>
          </a:xfrm>
          <a:prstGeom prst="rect">
            <a:avLst/>
          </a:prstGeom>
        </p:spPr>
      </p:pic>
      <p:pic>
        <p:nvPicPr>
          <p:cNvPr id="10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0503" y="2221286"/>
            <a:ext cx="2519657" cy="447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26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4552" y="614666"/>
            <a:ext cx="10363826" cy="3424107"/>
          </a:xfrm>
        </p:spPr>
        <p:txBody>
          <a:bodyPr/>
          <a:lstStyle/>
          <a:p>
            <a: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Затем наступает краткое время отдыха.</a:t>
            </a:r>
          </a:p>
          <a:p>
            <a:endParaRPr lang="ru-RU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Когда сон-час подходит к концу, нужно снова сходить на кухню, получить полдник и накрыть на столы. Пока детки одеваются, я заправляю кровати.</a:t>
            </a:r>
            <a:endParaRPr lang="af-ZA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338" y="2831061"/>
            <a:ext cx="2048856" cy="3642411"/>
          </a:xfrm>
          <a:prstGeom prst="rect">
            <a:avLst/>
          </a:prstGeom>
        </p:spPr>
      </p:pic>
      <p:pic>
        <p:nvPicPr>
          <p:cNvPr id="6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980" y="2468716"/>
            <a:ext cx="2140401" cy="380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716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2240164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Педагогика – призвание или ошибка?</a:t>
            </a:r>
            <a:b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профессия младший воспитатель становится лишь ступенькой для подъема на следующий этап. Тем не менее, это – грандиозная школа, превосходная практика работы с ребятней, проверка для самого себя: действительно ли ты хочешь посвятить себя детям (да ещё и таким маленьким), либо это "не твоё", и стоит искать другой вариано.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22396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Times New Roman</vt:lpstr>
      <vt:lpstr>Tw Cen MT</vt:lpstr>
      <vt:lpstr>Капля</vt:lpstr>
      <vt:lpstr>Презентация PowerPoint</vt:lpstr>
      <vt:lpstr>Презентация PowerPoint</vt:lpstr>
      <vt:lpstr>Рабочий день начинается с раннего утра. принести завтрак, раздать посуду и еду. Затем вытереть столы, помыть все тарелки, ложки, чашки, блюдца, кастрюли, чайник и поднос. Всё нужно сделать быстро, так как в 9.00 (в период учебного года) начинаются занятия</vt:lpstr>
      <vt:lpstr>Презентация PowerPoint</vt:lpstr>
      <vt:lpstr>Презентация PowerPoint</vt:lpstr>
      <vt:lpstr>Презентация PowerPoint</vt:lpstr>
      <vt:lpstr> Педагогика – призвание или ошибка?   Часто профессия младший воспитатель становится лишь ступенькой для подъема на следующий этап. Тем не менее, это – грандиозная школа, превосходная практика работы с ребятней, проверка для самого себя: действительно ли ты хочешь посвятить себя детям (да ещё и таким маленьким), либо это "не твоё", и стоит искать другой вариано.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Альфия</cp:lastModifiedBy>
  <cp:revision>5</cp:revision>
  <cp:lastPrinted>2016-12-15T19:17:30Z</cp:lastPrinted>
  <dcterms:modified xsi:type="dcterms:W3CDTF">2016-12-15T19:17:34Z</dcterms:modified>
</cp:coreProperties>
</file>